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7"/>
  </p:handoutMasterIdLst>
  <p:sldIdLst>
    <p:sldId id="259" r:id="rId2"/>
    <p:sldId id="260" r:id="rId3"/>
    <p:sldId id="262" r:id="rId4"/>
    <p:sldId id="263" r:id="rId5"/>
    <p:sldId id="261" r:id="rId6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1754ED9-91D4-40B7-BFE1-607DFDD3C0D2}" type="datetimeFigureOut">
              <a:rPr lang="en-NZ"/>
              <a:pPr>
                <a:defRPr/>
              </a:pPr>
              <a:t>1/03/2014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1409E26-EA95-4429-ABD4-C22734BE1711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88150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E1F5E533-0A1A-4CD2-8289-2F4B9E13557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00708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860A06C-AE42-431B-B48F-EAB06B36962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27009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1578B4C-D8BA-43D6-B308-32FF84F5BBD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44907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97797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32DFD3C-CD3D-41D7-BE62-10C6FC86EF4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07441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30979E0-EF05-445F-97AA-858750DD88C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11747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33F7FAC-7B81-4BAC-9C4A-D1B93CF6957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18265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5170737-B42F-4505-A796-0B17319AFB8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95067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41394C8-0E0D-44A8-8508-D557429E72C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28417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AE47682-972A-411A-9CE2-066CD08BAD4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205047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02AAB2C-D9D6-42BA-A1B7-6C2A5977E46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10546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b="1" dirty="0" smtClean="0">
                <a:solidFill>
                  <a:srgbClr val="FFFF00"/>
                </a:solidFill>
              </a:rPr>
              <a:t>	</a:t>
            </a:r>
            <a:r>
              <a:rPr lang="en-GB" b="1" dirty="0">
                <a:solidFill>
                  <a:srgbClr val="FFFF00"/>
                </a:solidFill>
              </a:rPr>
              <a:t>My soul doth magnify the Lord,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in him my spirit doth rejoice,</a:t>
            </a:r>
            <a:endParaRPr lang="en-NZ" dirty="0"/>
          </a:p>
          <a:p>
            <a:r>
              <a:rPr lang="en-GB" dirty="0"/>
              <a:t>	for he beheld my low estate,</a:t>
            </a:r>
            <a:endParaRPr lang="en-NZ" dirty="0"/>
          </a:p>
          <a:p>
            <a:r>
              <a:rPr lang="en-GB" dirty="0"/>
              <a:t>		and in his love made me his choice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235]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All generations from henceforth</a:t>
            </a:r>
            <a:endParaRPr lang="en-NZ" dirty="0"/>
          </a:p>
          <a:p>
            <a:r>
              <a:rPr lang="en-GB" dirty="0"/>
              <a:t>		shall now my blessedness proclaim,</a:t>
            </a:r>
            <a:endParaRPr lang="en-NZ" dirty="0"/>
          </a:p>
          <a:p>
            <a:r>
              <a:rPr lang="en-GB" dirty="0"/>
              <a:t>	for he has done great things to me;</a:t>
            </a:r>
            <a:endParaRPr lang="en-NZ" dirty="0"/>
          </a:p>
          <a:p>
            <a:r>
              <a:rPr lang="en-GB" dirty="0"/>
              <a:t>		mighty and holy is his name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His mercy shall abide on them</a:t>
            </a:r>
            <a:endParaRPr lang="en-NZ" dirty="0"/>
          </a:p>
          <a:p>
            <a:r>
              <a:rPr lang="en-GB" dirty="0"/>
              <a:t>		that fear the Lord from age to age;</a:t>
            </a:r>
            <a:endParaRPr lang="en-NZ" dirty="0"/>
          </a:p>
          <a:p>
            <a:r>
              <a:rPr lang="en-GB" dirty="0"/>
              <a:t>	he has revealed his mighty arm,</a:t>
            </a:r>
            <a:endParaRPr lang="en-NZ" dirty="0"/>
          </a:p>
          <a:p>
            <a:r>
              <a:rPr lang="en-GB" dirty="0"/>
              <a:t>		routing the haughty in their rage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7953701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He has abased the mighty ones,</a:t>
            </a:r>
            <a:endParaRPr lang="en-NZ" dirty="0"/>
          </a:p>
          <a:p>
            <a:r>
              <a:rPr lang="en-GB" dirty="0"/>
              <a:t>		exalted those of low degree;</a:t>
            </a:r>
            <a:endParaRPr lang="en-NZ" dirty="0"/>
          </a:p>
          <a:p>
            <a:r>
              <a:rPr lang="en-GB" dirty="0"/>
              <a:t>	he filled the hungry souls with good,</a:t>
            </a:r>
            <a:endParaRPr lang="en-NZ" dirty="0"/>
          </a:p>
          <a:p>
            <a:r>
              <a:rPr lang="en-GB" dirty="0"/>
              <a:t>		and smote the rich with poverty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823331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He helped his servant Israel,</a:t>
            </a:r>
            <a:endParaRPr lang="en-NZ" dirty="0"/>
          </a:p>
          <a:p>
            <a:r>
              <a:rPr lang="en-GB" dirty="0"/>
              <a:t>		in honour of his mercy sure;</a:t>
            </a:r>
            <a:endParaRPr lang="en-NZ" dirty="0"/>
          </a:p>
          <a:p>
            <a:r>
              <a:rPr lang="en-GB" dirty="0"/>
              <a:t>	</a:t>
            </a:r>
            <a:r>
              <a:rPr lang="en-GB" dirty="0" err="1"/>
              <a:t>e’en</a:t>
            </a:r>
            <a:r>
              <a:rPr lang="en-GB" dirty="0"/>
              <a:t> as he spoke to Abraham</a:t>
            </a:r>
            <a:endParaRPr lang="en-NZ" dirty="0"/>
          </a:p>
          <a:p>
            <a:r>
              <a:rPr lang="en-GB" dirty="0"/>
              <a:t>		and to his seed forevermore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235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Luke 1:46–55. </a:t>
            </a:r>
            <a:r>
              <a:rPr lang="en-GB" sz="1000" dirty="0" err="1"/>
              <a:t>Vers</a:t>
            </a:r>
            <a:r>
              <a:rPr lang="en-GB" sz="1000" dirty="0"/>
              <a:t>. Dewey </a:t>
            </a:r>
            <a:r>
              <a:rPr lang="en-GB" sz="1000" dirty="0" err="1"/>
              <a:t>Westra</a:t>
            </a:r>
            <a:r>
              <a:rPr lang="en-GB" sz="1000" dirty="0"/>
              <a:t>, 1931</a:t>
            </a:r>
            <a:endParaRPr lang="en-NZ" sz="1000" dirty="0"/>
          </a:p>
          <a:p>
            <a:pPr algn="r"/>
            <a:r>
              <a:rPr lang="en-GB" sz="1000" dirty="0"/>
              <a:t>Tune: William Boyd, 1868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39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2014-03-01T07:50:21Z</dcterms:created>
  <dcterms:modified xsi:type="dcterms:W3CDTF">2014-03-01T07:51:37Z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